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6" r:id="rId9"/>
    <p:sldId id="267" r:id="rId1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64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410"/>
    <p:restoredTop sz="96197"/>
  </p:normalViewPr>
  <p:slideViewPr>
    <p:cSldViewPr snapToGrid="0">
      <p:cViewPr>
        <p:scale>
          <a:sx n="57" d="100"/>
          <a:sy n="57" d="100"/>
        </p:scale>
        <p:origin x="560" y="1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DA1E32-6314-D0DC-AF51-AD5BEB0341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FDE0EE-EAB9-E4BE-1621-3BCFFFA379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BD7CEF1-14E3-74C4-CA01-4766024C4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93B8-34B3-EB4A-BC65-341B7B9ABA5E}" type="datetimeFigureOut">
              <a:rPr lang="es-ES" smtClean="0"/>
              <a:t>17/10/24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B0EE243-C9F6-FA5D-E9A3-81C0131BA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3CA3436-48A4-753A-6B68-B3E859039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C43AB-C3B6-BA47-9377-DC1A5881A7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7193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4760B5-3510-5540-A5CF-05C9BC49A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F53348F-9591-FE8B-5F75-438E038C69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D252079-5B9E-2870-7A05-C22247D2E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93B8-34B3-EB4A-BC65-341B7B9ABA5E}" type="datetimeFigureOut">
              <a:rPr lang="es-ES" smtClean="0"/>
              <a:t>17/10/24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07C52BA-4893-F52C-75A8-4D4E799D6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01C110-72E9-1550-44A7-76F773D39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C43AB-C3B6-BA47-9377-DC1A5881A7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6566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F1DF61B-CD87-544E-89D8-706B718B87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F7D81CC-1CBB-33C8-7E05-6282A5D56E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C4E80F-F7A5-2911-2D85-11A750644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93B8-34B3-EB4A-BC65-341B7B9ABA5E}" type="datetimeFigureOut">
              <a:rPr lang="es-ES" smtClean="0"/>
              <a:t>17/10/24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8E5ABC-67D2-0AC4-6389-3971C9AD1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37A70E1-F155-DC7D-8BF2-8345EB326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C43AB-C3B6-BA47-9377-DC1A5881A7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7987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33F083-223B-44A8-71BE-1E7C8FE92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3A7876-F341-40B7-D570-450845142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24405D8-A012-0FDD-0F28-A09930B4E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93B8-34B3-EB4A-BC65-341B7B9ABA5E}" type="datetimeFigureOut">
              <a:rPr lang="es-ES" smtClean="0"/>
              <a:t>17/10/24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9360F8F-9D6B-A2EA-61EA-C972B4308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288C636-6991-C0F5-BC27-6980D83EB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C43AB-C3B6-BA47-9377-DC1A5881A7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234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E77449-458C-D09D-5DE5-E277489DA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AEB1B0D-4720-828A-0A56-5F6AC661D6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77F8B58-843D-0EF4-3C73-64A068422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93B8-34B3-EB4A-BC65-341B7B9ABA5E}" type="datetimeFigureOut">
              <a:rPr lang="es-ES" smtClean="0"/>
              <a:t>17/10/24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68B6C5-2263-11FD-C23C-CE89E337B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2CEBC2-7D60-0208-0BAB-7E0482471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C43AB-C3B6-BA47-9377-DC1A5881A7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0072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650044-BDD2-5032-6A30-11144FEBD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C3A9C11-1773-D57F-8BED-09251620C4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CEFB7ED-7108-8E08-E669-9160FDEB83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5891EF9-69CB-CBF9-EF90-BD577B887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93B8-34B3-EB4A-BC65-341B7B9ABA5E}" type="datetimeFigureOut">
              <a:rPr lang="es-ES" smtClean="0"/>
              <a:t>17/10/24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1096225-F2B6-2719-CE6F-F3C242F73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A199219-2D56-E07D-3387-3747A5E35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C43AB-C3B6-BA47-9377-DC1A5881A7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6164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AC1A4B-AA5F-0E99-6C3F-AADC6F4C3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3896AF9-033A-21D3-459C-108495FDE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0834AF8-6A23-03AE-AAF6-2FC614C735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A4D862E-46F3-7BA7-CEC5-30BEED455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AE915CC-9C45-C216-359A-5309488A4C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914736A-DB49-09EC-DD9D-7CAE66EDC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93B8-34B3-EB4A-BC65-341B7B9ABA5E}" type="datetimeFigureOut">
              <a:rPr lang="es-ES" smtClean="0"/>
              <a:t>17/10/24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545EF59-5D69-74F6-6E49-0DA27C4F8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7DEEA59-BAEB-CB00-2FE5-BD69788B9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C43AB-C3B6-BA47-9377-DC1A5881A7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2149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4300BF-18E3-9278-C884-8C09CCD55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B6A99B5-1252-698E-6270-B8A184898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93B8-34B3-EB4A-BC65-341B7B9ABA5E}" type="datetimeFigureOut">
              <a:rPr lang="es-ES" smtClean="0"/>
              <a:t>17/10/24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1E6FF3F-3788-FAAC-5F70-F677CF24B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60EF525-2A66-D443-B9C5-E1BC8CFB5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C43AB-C3B6-BA47-9377-DC1A5881A7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6077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01E8612-DE07-0A3C-927C-93ADABE40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93B8-34B3-EB4A-BC65-341B7B9ABA5E}" type="datetimeFigureOut">
              <a:rPr lang="es-ES" smtClean="0"/>
              <a:t>17/10/24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EFF55BF-ABA4-3408-A53B-A010D0AB7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9BA1E38-AAE8-CAFB-71A8-29E93E089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C43AB-C3B6-BA47-9377-DC1A5881A7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2545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0C2A8B-9EF8-86CB-5D3C-4A93EA2C0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46BDDDB-E818-8D06-64C1-C324444A5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9FF6EB8-3EAA-62A1-4666-E5E00B03FF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A34309F-ABF1-4530-0F41-EF95379D6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93B8-34B3-EB4A-BC65-341B7B9ABA5E}" type="datetimeFigureOut">
              <a:rPr lang="es-ES" smtClean="0"/>
              <a:t>17/10/24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3B2EC1F-092E-A700-D9D7-E277E762C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A22D942-A4F3-0439-4CBF-9E9C6E58F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C43AB-C3B6-BA47-9377-DC1A5881A7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5763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A57673-DE53-E94B-7B9F-DDB4264B4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F94F277-B612-E9F9-BF81-261D3D418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7A7A239-18DF-0C64-A8E9-970D58ED28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635B198-68A7-FBA4-60F6-52AE98291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993B8-34B3-EB4A-BC65-341B7B9ABA5E}" type="datetimeFigureOut">
              <a:rPr lang="es-ES" smtClean="0"/>
              <a:t>17/10/24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506AC73-61A0-5AF5-916B-6349548A4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78A7E2B-276B-05BF-201F-0EBF798D2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C43AB-C3B6-BA47-9377-DC1A5881A7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678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9DBEBD0-6B2F-D802-8771-2499C6C7F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1169D67-0F5E-EAE3-A1D6-D9400F2E1D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035A42F-14A0-597B-A483-DF28E0DC81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993B8-34B3-EB4A-BC65-341B7B9ABA5E}" type="datetimeFigureOut">
              <a:rPr lang="es-ES" smtClean="0"/>
              <a:t>17/10/24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ED52C5-7332-2ECF-A331-CC1C76B29B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6709F6-28CB-6455-8D64-1B939A5A77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C43AB-C3B6-BA47-9377-DC1A5881A7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5957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623CD74-FF3C-5F88-9473-074013CF1A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34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46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833D2BC-3873-040D-AD13-E184CA2A3D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34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922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237A399-3AD0-44C8-A682-8A5AA1EABB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315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429CFC1-1571-2338-532E-48FBD6947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3473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1E8C723-BA4F-445C-5DC6-E817B3AC5377}"/>
              </a:ext>
            </a:extLst>
          </p:cNvPr>
          <p:cNvSpPr txBox="1"/>
          <p:nvPr/>
        </p:nvSpPr>
        <p:spPr>
          <a:xfrm>
            <a:off x="4867560" y="5618503"/>
            <a:ext cx="245688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1200" b="1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Insereix</a:t>
            </a:r>
            <a:r>
              <a:rPr lang="es-ES" sz="12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el </a:t>
            </a:r>
            <a:r>
              <a:rPr lang="es-ES" sz="1200" b="1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teu</a:t>
            </a:r>
            <a:r>
              <a:rPr lang="es-ES" sz="12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logo aquí i</a:t>
            </a:r>
            <a:r>
              <a:rPr lang="es-ES" sz="1200" dirty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es-ES" sz="1200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esborra</a:t>
            </a:r>
            <a:r>
              <a:rPr lang="es-ES" sz="1200" dirty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es-ES" sz="1200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aquest</a:t>
            </a:r>
            <a:r>
              <a:rPr lang="es-ES" sz="1200" dirty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es-ES" sz="1200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quadre</a:t>
            </a:r>
            <a:r>
              <a:rPr lang="es-ES" sz="1200" dirty="0">
                <a:solidFill>
                  <a:srgbClr val="FF0000"/>
                </a:solidFill>
                <a:latin typeface="Century Gothic" panose="020B0502020202020204" pitchFamily="34" charset="0"/>
              </a:rPr>
              <a:t> de </a:t>
            </a:r>
            <a:r>
              <a:rPr lang="es-ES" sz="1200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text</a:t>
            </a:r>
            <a:endParaRPr lang="es-ES" sz="12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719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329F0C7-EE93-EB35-D607-A613A3689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34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125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0CA6C86F-6DA7-5311-5A87-3CEB5535D5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3473" cy="6858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ECF3DAAF-1462-005B-A9C0-EA77FC450568}"/>
              </a:ext>
            </a:extLst>
          </p:cNvPr>
          <p:cNvSpPr txBox="1"/>
          <p:nvPr/>
        </p:nvSpPr>
        <p:spPr>
          <a:xfrm>
            <a:off x="4980896" y="4832235"/>
            <a:ext cx="2973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solidFill>
                  <a:schemeClr val="bg1"/>
                </a:solidFill>
                <a:latin typeface="Century Gothic" panose="020B0502020202020204" pitchFamily="34" charset="0"/>
              </a:rPr>
              <a:t>Introdueix</a:t>
            </a:r>
            <a:r>
              <a:rPr lang="es-ES" dirty="0">
                <a:solidFill>
                  <a:schemeClr val="bg1"/>
                </a:solidFill>
                <a:latin typeface="Century Gothic" panose="020B0502020202020204" pitchFamily="34" charset="0"/>
              </a:rPr>
              <a:t> aquí </a:t>
            </a:r>
            <a:r>
              <a:rPr lang="es-ES" b="1" dirty="0">
                <a:solidFill>
                  <a:schemeClr val="bg1"/>
                </a:solidFill>
                <a:latin typeface="Century Gothic" panose="020B0502020202020204" pitchFamily="34" charset="0"/>
              </a:rPr>
              <a:t>el </a:t>
            </a:r>
            <a:r>
              <a:rPr lang="es-ES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teu</a:t>
            </a:r>
            <a:r>
              <a:rPr lang="es-ES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s-ES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càrrec</a:t>
            </a:r>
            <a:r>
              <a:rPr lang="es-ES" b="1" dirty="0">
                <a:solidFill>
                  <a:schemeClr val="bg1"/>
                </a:solidFill>
                <a:latin typeface="Century Gothic" panose="020B0502020202020204" pitchFamily="34" charset="0"/>
              </a:rPr>
              <a:t> i la </a:t>
            </a:r>
            <a:r>
              <a:rPr lang="es-ES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teva</a:t>
            </a:r>
            <a:r>
              <a:rPr lang="es-ES" b="1" dirty="0">
                <a:solidFill>
                  <a:schemeClr val="bg1"/>
                </a:solidFill>
                <a:latin typeface="Century Gothic" panose="020B0502020202020204" pitchFamily="34" charset="0"/>
              </a:rPr>
              <a:t> empresa</a:t>
            </a:r>
            <a:endParaRPr lang="es-ES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4FD31AA0-F50A-4C28-0265-2AC0EC790598}"/>
              </a:ext>
            </a:extLst>
          </p:cNvPr>
          <p:cNvSpPr/>
          <p:nvPr/>
        </p:nvSpPr>
        <p:spPr>
          <a:xfrm>
            <a:off x="5937337" y="476119"/>
            <a:ext cx="4183693" cy="418369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ctr">
              <a:buAutoNum type="arabicPeriod"/>
            </a:pPr>
            <a:endParaRPr lang="es-ES" sz="1100" dirty="0">
              <a:solidFill>
                <a:srgbClr val="5165AE"/>
              </a:solidFill>
              <a:latin typeface="Century Gothic" panose="020B0502020202020204" pitchFamily="34" charset="0"/>
            </a:endParaRPr>
          </a:p>
          <a:p>
            <a:pPr marL="228600" indent="-228600" algn="ctr">
              <a:buAutoNum type="arabicPeriod"/>
            </a:pP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Arrossega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la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teva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imatge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a la diapositiva.</a:t>
            </a:r>
          </a:p>
          <a:p>
            <a:pPr algn="ctr"/>
            <a:endParaRPr lang="es-ES" sz="1100" dirty="0">
              <a:solidFill>
                <a:srgbClr val="5165AE"/>
              </a:solidFill>
              <a:latin typeface="Century Gothic" panose="020B0502020202020204" pitchFamily="34" charset="0"/>
            </a:endParaRPr>
          </a:p>
          <a:p>
            <a:pPr marL="228600" indent="-228600" algn="ctr">
              <a:buFont typeface="+mj-lt"/>
              <a:buAutoNum type="arabicPeriod" startAt="2"/>
            </a:pP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Fes clic a: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Format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d’imatge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&gt;</a:t>
            </a:r>
          </a:p>
          <a:p>
            <a:pPr algn="ctr"/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Retallar &gt;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Relació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d’aspecte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&gt;</a:t>
            </a:r>
          </a:p>
          <a:p>
            <a:pPr algn="ctr"/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Quadrat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(1:1).</a:t>
            </a:r>
          </a:p>
          <a:p>
            <a:pPr algn="ctr"/>
            <a:endParaRPr lang="es-ES" sz="1100" dirty="0">
              <a:solidFill>
                <a:srgbClr val="5165AE"/>
              </a:solidFill>
              <a:latin typeface="Century Gothic" panose="020B0502020202020204" pitchFamily="34" charset="0"/>
            </a:endParaRPr>
          </a:p>
          <a:p>
            <a:pPr marL="228600" indent="-228600" algn="ctr">
              <a:buFont typeface="+mj-lt"/>
              <a:buAutoNum type="arabicPeriod" startAt="3"/>
            </a:pP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Centra la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imatge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i ajusta-la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segons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el que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necessitis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.</a:t>
            </a:r>
          </a:p>
          <a:p>
            <a:pPr algn="ctr"/>
            <a:endParaRPr lang="es-ES" sz="1100" dirty="0">
              <a:solidFill>
                <a:srgbClr val="5165AE"/>
              </a:solidFill>
              <a:latin typeface="Century Gothic" panose="020B0502020202020204" pitchFamily="34" charset="0"/>
            </a:endParaRPr>
          </a:p>
          <a:p>
            <a:pPr marL="228600" indent="-228600" algn="ctr">
              <a:buFont typeface="+mj-lt"/>
              <a:buAutoNum type="arabicPeriod" startAt="4"/>
            </a:pP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Després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, fes clic a: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Format</a:t>
            </a:r>
            <a:endParaRPr lang="es-ES" sz="1100" dirty="0">
              <a:solidFill>
                <a:srgbClr val="5165AE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d’imatge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&gt; Retallar &gt; Retallar a la forma &gt;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El·lipse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.</a:t>
            </a:r>
          </a:p>
          <a:p>
            <a:pPr algn="ctr"/>
            <a:endParaRPr lang="es-ES" sz="1100" dirty="0">
              <a:solidFill>
                <a:srgbClr val="5165AE"/>
              </a:solidFill>
              <a:latin typeface="Century Gothic" panose="020B0502020202020204" pitchFamily="34" charset="0"/>
            </a:endParaRPr>
          </a:p>
          <a:p>
            <a:pPr marL="228600" indent="-228600" algn="ctr">
              <a:buFont typeface="+mj-lt"/>
              <a:buAutoNum type="arabicPeriod" startAt="5"/>
            </a:pP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Quan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la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imatge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tingui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forma de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cercle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,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col·loca-la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 sobre la figura a la diapositiva,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cobrint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-la </a:t>
            </a:r>
            <a:r>
              <a:rPr lang="es-ES" sz="1100" dirty="0" err="1">
                <a:solidFill>
                  <a:srgbClr val="5165AE"/>
                </a:solidFill>
                <a:latin typeface="Century Gothic" panose="020B0502020202020204" pitchFamily="34" charset="0"/>
              </a:rPr>
              <a:t>completament</a:t>
            </a: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4A13B2B-3710-212B-A5FD-C741A2883265}"/>
              </a:ext>
            </a:extLst>
          </p:cNvPr>
          <p:cNvSpPr txBox="1"/>
          <p:nvPr/>
        </p:nvSpPr>
        <p:spPr>
          <a:xfrm>
            <a:off x="4980896" y="5705002"/>
            <a:ext cx="2654343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1200" b="1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Insereix</a:t>
            </a:r>
            <a:r>
              <a:rPr lang="es-ES" sz="12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el </a:t>
            </a:r>
            <a:r>
              <a:rPr lang="es-ES" sz="1200" b="1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teu</a:t>
            </a:r>
            <a:r>
              <a:rPr lang="es-ES" sz="12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logo aquí</a:t>
            </a:r>
            <a:r>
              <a:rPr lang="es-ES" sz="1200" dirty="0">
                <a:solidFill>
                  <a:srgbClr val="FF0000"/>
                </a:solidFill>
                <a:latin typeface="Century Gothic" panose="020B0502020202020204" pitchFamily="34" charset="0"/>
              </a:rPr>
              <a:t> i </a:t>
            </a:r>
            <a:r>
              <a:rPr lang="es-ES" sz="1200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esborra</a:t>
            </a:r>
            <a:r>
              <a:rPr lang="es-ES" sz="1200" dirty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es-ES" sz="1200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aquest</a:t>
            </a:r>
            <a:r>
              <a:rPr lang="es-ES" sz="1200" dirty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es-ES" sz="1200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quadre</a:t>
            </a:r>
            <a:r>
              <a:rPr lang="es-ES" sz="1200" dirty="0">
                <a:solidFill>
                  <a:srgbClr val="FF0000"/>
                </a:solidFill>
                <a:latin typeface="Century Gothic" panose="020B0502020202020204" pitchFamily="34" charset="0"/>
              </a:rPr>
              <a:t> de </a:t>
            </a:r>
            <a:r>
              <a:rPr lang="es-ES" sz="1200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text</a:t>
            </a:r>
            <a:endParaRPr lang="es-ES" sz="12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869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103608C0-B461-377D-7479-4A714092AA61}"/>
              </a:ext>
            </a:extLst>
          </p:cNvPr>
          <p:cNvSpPr txBox="1"/>
          <p:nvPr/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rgbClr val="5164AE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0057E97-E73F-D9E8-EAC7-940F350210D2}"/>
              </a:ext>
            </a:extLst>
          </p:cNvPr>
          <p:cNvSpPr txBox="1"/>
          <p:nvPr/>
        </p:nvSpPr>
        <p:spPr>
          <a:xfrm>
            <a:off x="3617119" y="724195"/>
            <a:ext cx="4957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>
                <a:solidFill>
                  <a:schemeClr val="bg1"/>
                </a:solidFill>
                <a:latin typeface="Century Gothic" panose="020B0502020202020204" pitchFamily="34" charset="0"/>
              </a:rPr>
              <a:t>Així</a:t>
            </a:r>
            <a:r>
              <a:rPr lang="es-ES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s-ES" dirty="0" err="1">
                <a:solidFill>
                  <a:schemeClr val="bg1"/>
                </a:solidFill>
                <a:latin typeface="Century Gothic" panose="020B0502020202020204" pitchFamily="34" charset="0"/>
              </a:rPr>
              <a:t>és</a:t>
            </a:r>
            <a:r>
              <a:rPr lang="es-ES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s-ES" dirty="0" err="1">
                <a:solidFill>
                  <a:schemeClr val="bg1"/>
                </a:solidFill>
                <a:latin typeface="Century Gothic" panose="020B0502020202020204" pitchFamily="34" charset="0"/>
              </a:rPr>
              <a:t>com</a:t>
            </a:r>
            <a:r>
              <a:rPr lang="es-ES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s-ES" dirty="0" err="1">
                <a:solidFill>
                  <a:schemeClr val="bg1"/>
                </a:solidFill>
                <a:latin typeface="Century Gothic" panose="020B0502020202020204" pitchFamily="34" charset="0"/>
              </a:rPr>
              <a:t>hauria</a:t>
            </a:r>
            <a:r>
              <a:rPr lang="es-ES" dirty="0">
                <a:solidFill>
                  <a:schemeClr val="bg1"/>
                </a:solidFill>
                <a:latin typeface="Century Gothic" panose="020B0502020202020204" pitchFamily="34" charset="0"/>
              </a:rPr>
              <a:t> de quedar-te: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611D94A-2BA9-C8CA-43FD-DA7E030E2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17" y="2140980"/>
            <a:ext cx="5717919" cy="3215941"/>
          </a:xfrm>
          <a:prstGeom prst="rect">
            <a:avLst/>
          </a:prstGeom>
          <a:effectLst>
            <a:outerShdw blurRad="190500" sx="102000" sy="102000" algn="ctr" rotWithShape="0">
              <a:srgbClr val="000000">
                <a:alpha val="25000"/>
              </a:srgbClr>
            </a:outerShdw>
          </a:effec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696BC17D-B153-35C5-9435-FB41A79E2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9264" y="2140980"/>
            <a:ext cx="5717919" cy="3215941"/>
          </a:xfrm>
          <a:prstGeom prst="rect">
            <a:avLst/>
          </a:prstGeom>
          <a:effectLst>
            <a:outerShdw blurRad="190500" sx="102000" sy="102000" algn="ctr" rotWithShape="0">
              <a:srgbClr val="000000">
                <a:alpha val="2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0231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813B775-D5F8-F7B3-2B5E-8A3688F215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934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9B2F757-CDF6-C343-19E6-FA4E15A40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34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0206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113</Words>
  <Application>Microsoft Macintosh PowerPoint</Application>
  <PresentationFormat>Panorámica</PresentationFormat>
  <Paragraphs>17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Office Buzz</dc:creator>
  <cp:lastModifiedBy>Office Buzz</cp:lastModifiedBy>
  <cp:revision>6</cp:revision>
  <dcterms:created xsi:type="dcterms:W3CDTF">2024-10-15T08:20:45Z</dcterms:created>
  <dcterms:modified xsi:type="dcterms:W3CDTF">2024-10-17T07:46:18Z</dcterms:modified>
</cp:coreProperties>
</file>