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8" r:id="rId2"/>
    <p:sldId id="260" r:id="rId3"/>
    <p:sldId id="263" r:id="rId4"/>
    <p:sldId id="264" r:id="rId5"/>
    <p:sldId id="265" r:id="rId6"/>
    <p:sldId id="262" r:id="rId7"/>
    <p:sldId id="261" r:id="rId8"/>
    <p:sldId id="266" r:id="rId9"/>
    <p:sldId id="267" r:id="rId10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65AE"/>
    <a:srgbClr val="59B8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0"/>
    <p:restoredTop sz="94629"/>
  </p:normalViewPr>
  <p:slideViewPr>
    <p:cSldViewPr snapToGrid="0">
      <p:cViewPr varScale="1">
        <p:scale>
          <a:sx n="90" d="100"/>
          <a:sy n="90" d="100"/>
        </p:scale>
        <p:origin x="224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1F0806-59E3-644C-AD62-020CFBD42ADD}" type="datetimeFigureOut">
              <a:rPr lang="es-ES" smtClean="0"/>
              <a:t>21/10/24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17C1DB-D30B-C34D-9458-13113C513C1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5148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17C1DB-D30B-C34D-9458-13113C513C1F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8954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DE9A98-5E31-C7E4-A337-D3DCFD8E59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9034D68-590C-0636-E0EA-7C37DA3F22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38EA171-1240-4313-C747-2CA10A28B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56F3-DA64-F645-A0DD-AA86FBE746D1}" type="datetimeFigureOut">
              <a:rPr lang="es-ES" smtClean="0"/>
              <a:t>21/10/24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C981B3D-9E25-5EA2-2173-58506E3CC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DE559F1-A236-8AFE-56C6-D7BE99358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7549E-7F1C-8243-B260-0B9DA94CE15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9530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456A8F-BA09-E915-F039-70BF3EDA8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A815DE0-1D7D-74E5-4C9E-B86D53A755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C20D77E-00EC-5D5A-28BA-45BED9D72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56F3-DA64-F645-A0DD-AA86FBE746D1}" type="datetimeFigureOut">
              <a:rPr lang="es-ES" smtClean="0"/>
              <a:t>21/10/24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4628728-7A3E-F034-5C1B-9A54188CB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3453E52-A970-85C5-9D65-9E95A03F3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7549E-7F1C-8243-B260-0B9DA94CE15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2596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4780DEE-F4F6-755F-132D-0EA8DF8193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69BC9ED-D18C-E9DA-57AC-4566874EDA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346D939-6541-8AEB-48E5-5346E3A83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56F3-DA64-F645-A0DD-AA86FBE746D1}" type="datetimeFigureOut">
              <a:rPr lang="es-ES" smtClean="0"/>
              <a:t>21/10/24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96B61E1-E342-DB00-DB0F-7F4F0D187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C102719-C051-2E7B-2E89-3F65DD6D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7549E-7F1C-8243-B260-0B9DA94CE15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5628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EB59C0-5044-F150-4BDB-A14462152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90ED555-969B-9A64-9A89-07A8E57E26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907594D-B858-F047-86E1-915A7FBC8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56F3-DA64-F645-A0DD-AA86FBE746D1}" type="datetimeFigureOut">
              <a:rPr lang="es-ES" smtClean="0"/>
              <a:t>21/10/24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A50009B-4BE9-84D3-858A-F47EB35C0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8FAA148-C9A5-D668-C7A6-5D1291361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7549E-7F1C-8243-B260-0B9DA94CE15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8861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959015-4C4E-C024-68AC-2293D5BFE8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0B582E6-92B2-0E0B-E0AE-37F182176A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5413724-B2AB-352B-F9D2-BDDD23F94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56F3-DA64-F645-A0DD-AA86FBE746D1}" type="datetimeFigureOut">
              <a:rPr lang="es-ES" smtClean="0"/>
              <a:t>21/10/24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CFA902A-BB76-5D58-D585-AEEEDA1BD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591577D-9907-B7AC-4FAC-8F472C3BE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7549E-7F1C-8243-B260-0B9DA94CE15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1005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862CF7-DDF7-93B9-FD09-ACCBBE352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F178D9C-439C-EA0A-0BC8-C174301F4B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AAE93FC-4BC8-21B2-FF80-01C43C4E71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1FC75DB-4DB8-97CB-3AA4-B17825F33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56F3-DA64-F645-A0DD-AA86FBE746D1}" type="datetimeFigureOut">
              <a:rPr lang="es-ES" smtClean="0"/>
              <a:t>21/10/24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59033B6-2430-1502-40DA-9B09C04F0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D2C9202-ABBC-5F52-7355-F8F998390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7549E-7F1C-8243-B260-0B9DA94CE15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2694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5B80EC-2890-6738-8F97-AB244404B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06B4B54-D1AD-AD2A-EDED-D01A102A0C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F37132-A599-BBED-51EB-7BD99A50E3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3B9E27A-E50E-6EA3-2341-8F82D7924C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E234DC41-6E30-697B-74E0-DF15C84C2A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E840E0D-A45B-9558-E50F-6948B5A33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56F3-DA64-F645-A0DD-AA86FBE746D1}" type="datetimeFigureOut">
              <a:rPr lang="es-ES" smtClean="0"/>
              <a:t>21/10/24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81BE3318-7648-6789-14FB-C4C2EAA38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4DF229A0-2B6A-3DBE-53A3-1D6F67F4B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7549E-7F1C-8243-B260-0B9DA94CE15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0974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413C76-1636-660E-763D-C3DF999AE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E3352F0-FE8F-FD57-EF1E-73B6AEDC7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56F3-DA64-F645-A0DD-AA86FBE746D1}" type="datetimeFigureOut">
              <a:rPr lang="es-ES" smtClean="0"/>
              <a:t>21/10/24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CE5AD5E-7DA5-1CDB-366F-B00A7EEF6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AA19DB9-0FCB-A29B-0BE3-89B286FCF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7549E-7F1C-8243-B260-0B9DA94CE15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8261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F619DE5-44CA-4FCD-2BE2-257A922A4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56F3-DA64-F645-A0DD-AA86FBE746D1}" type="datetimeFigureOut">
              <a:rPr lang="es-ES" smtClean="0"/>
              <a:t>21/10/24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E4AB46ED-7135-BF73-D697-C1659E863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B4C962B-7C31-783E-3B4C-43CFA7D47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7549E-7F1C-8243-B260-0B9DA94CE15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1949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F7EA3E-09D3-5AD4-7F64-50FF88EAC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8210D66-8C2B-C364-5736-55433408D5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23E6EA7-51A2-F881-AF9E-C03BE94307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E342CA6-6648-E18E-803B-E07E36936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56F3-DA64-F645-A0DD-AA86FBE746D1}" type="datetimeFigureOut">
              <a:rPr lang="es-ES" smtClean="0"/>
              <a:t>21/10/24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B28B077-6972-F5A6-76FE-E4A734B64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625308B-7E35-4916-99FB-0F48526AB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7549E-7F1C-8243-B260-0B9DA94CE15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4841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A49EDE-9E82-75BF-6EE0-E2BA3294E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9D37FEC-E66C-A91F-FB43-D564D11614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208E72C-CFD0-E1D9-6835-A7222CBD4A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53E9AC8-C4C6-3DE5-97E9-7A790D601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56F3-DA64-F645-A0DD-AA86FBE746D1}" type="datetimeFigureOut">
              <a:rPr lang="es-ES" smtClean="0"/>
              <a:t>21/10/24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C6667D6-DB25-A292-152A-66C5FAD01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7BFCD18-7F95-E00B-BCA6-4EDFD2E54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7549E-7F1C-8243-B260-0B9DA94CE15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4945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9E25D866-055B-2494-871B-1EE8D0224C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9EF6355-FC86-95E8-FBA5-AA4CF83AD7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5612A27-3F1F-5798-739C-1058F64FAC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F56F3-DA64-F645-A0DD-AA86FBE746D1}" type="datetimeFigureOut">
              <a:rPr lang="es-ES" smtClean="0"/>
              <a:t>21/10/24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BD04011-8338-795B-C789-73D4E27CE3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EA6C441-48CD-AF4B-2BBA-F2032D3A25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07549E-7F1C-8243-B260-0B9DA94CE15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96316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B2E5A3B4-1639-DB7F-75DC-69A44016AA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822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091BB690-D59D-0C80-086A-F547D21D73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182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CDF27967-B4D9-C468-77F1-94BFF54D40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34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223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9F7616CC-1CE4-1C05-518C-54AA956CD4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5303D309-94B6-918F-AF6D-69DDD2ECA7DA}"/>
              </a:ext>
            </a:extLst>
          </p:cNvPr>
          <p:cNvSpPr txBox="1"/>
          <p:nvPr/>
        </p:nvSpPr>
        <p:spPr>
          <a:xfrm>
            <a:off x="4471052" y="5618503"/>
            <a:ext cx="2456880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ES" sz="1200" b="1" dirty="0" err="1">
                <a:solidFill>
                  <a:srgbClr val="FF0000"/>
                </a:solidFill>
                <a:latin typeface="Century Gothic" panose="020B0502020202020204" pitchFamily="34" charset="0"/>
              </a:rPr>
              <a:t>Insere</a:t>
            </a:r>
            <a:r>
              <a:rPr lang="es-ES" sz="12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 o </a:t>
            </a:r>
            <a:r>
              <a:rPr lang="es-ES" sz="1200" b="1" dirty="0" err="1">
                <a:solidFill>
                  <a:srgbClr val="FF0000"/>
                </a:solidFill>
                <a:latin typeface="Century Gothic" panose="020B0502020202020204" pitchFamily="34" charset="0"/>
              </a:rPr>
              <a:t>teu</a:t>
            </a:r>
            <a:r>
              <a:rPr lang="es-ES" sz="12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es-ES" sz="1200" b="1" dirty="0" err="1">
                <a:solidFill>
                  <a:srgbClr val="FF0000"/>
                </a:solidFill>
                <a:latin typeface="Century Gothic" panose="020B0502020202020204" pitchFamily="34" charset="0"/>
              </a:rPr>
              <a:t>logótipo</a:t>
            </a:r>
            <a:r>
              <a:rPr lang="es-ES" sz="12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es-ES" sz="1200" b="1" dirty="0" err="1">
                <a:solidFill>
                  <a:srgbClr val="FF0000"/>
                </a:solidFill>
                <a:latin typeface="Century Gothic" panose="020B0502020202020204" pitchFamily="34" charset="0"/>
              </a:rPr>
              <a:t>aqui</a:t>
            </a:r>
            <a:r>
              <a:rPr lang="es-ES" sz="12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es-ES" sz="1200" dirty="0">
                <a:solidFill>
                  <a:srgbClr val="FF0000"/>
                </a:solidFill>
                <a:latin typeface="Century Gothic" panose="020B0502020202020204" pitchFamily="34" charset="0"/>
              </a:rPr>
              <a:t>e elimina esta </a:t>
            </a:r>
            <a:r>
              <a:rPr lang="es-ES" sz="1200" dirty="0" err="1">
                <a:solidFill>
                  <a:srgbClr val="FF0000"/>
                </a:solidFill>
                <a:latin typeface="Century Gothic" panose="020B0502020202020204" pitchFamily="34" charset="0"/>
              </a:rPr>
              <a:t>caixa</a:t>
            </a:r>
            <a:r>
              <a:rPr lang="es-ES" sz="1200" dirty="0">
                <a:solidFill>
                  <a:srgbClr val="FF0000"/>
                </a:solidFill>
                <a:latin typeface="Century Gothic" panose="020B0502020202020204" pitchFamily="34" charset="0"/>
              </a:rPr>
              <a:t> de texto</a:t>
            </a:r>
          </a:p>
        </p:txBody>
      </p:sp>
    </p:spTree>
    <p:extLst>
      <p:ext uri="{BB962C8B-B14F-4D97-AF65-F5344CB8AC3E}">
        <p14:creationId xmlns:p14="http://schemas.microsoft.com/office/powerpoint/2010/main" val="1352245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A09047F3-CE02-33FC-07BD-C412E4E08D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0612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A40445D5-9683-639E-A6B7-99410A205B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614DE722-5C84-F282-E572-7FACE5BE0556}"/>
              </a:ext>
            </a:extLst>
          </p:cNvPr>
          <p:cNvSpPr txBox="1"/>
          <p:nvPr/>
        </p:nvSpPr>
        <p:spPr>
          <a:xfrm>
            <a:off x="7858125" y="17716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DD1AEC25-E9DD-2F71-6142-AEAEEBD3FA8E}"/>
              </a:ext>
            </a:extLst>
          </p:cNvPr>
          <p:cNvSpPr txBox="1"/>
          <p:nvPr/>
        </p:nvSpPr>
        <p:spPr>
          <a:xfrm>
            <a:off x="4723108" y="4987557"/>
            <a:ext cx="2745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>
                <a:solidFill>
                  <a:schemeClr val="bg1"/>
                </a:solidFill>
                <a:latin typeface="Century Gothic" panose="020B0502020202020204" pitchFamily="34" charset="0"/>
              </a:rPr>
              <a:t>Introduz</a:t>
            </a:r>
            <a:r>
              <a:rPr lang="es-ES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s-ES" dirty="0" err="1">
                <a:solidFill>
                  <a:schemeClr val="bg1"/>
                </a:solidFill>
                <a:latin typeface="Century Gothic" panose="020B0502020202020204" pitchFamily="34" charset="0"/>
              </a:rPr>
              <a:t>aqui</a:t>
            </a:r>
            <a:r>
              <a:rPr lang="es-ES" dirty="0">
                <a:solidFill>
                  <a:schemeClr val="bg1"/>
                </a:solidFill>
                <a:latin typeface="Century Gothic" panose="020B0502020202020204" pitchFamily="34" charset="0"/>
              </a:rPr>
              <a:t> o </a:t>
            </a:r>
            <a:r>
              <a:rPr lang="es-ES" b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teu</a:t>
            </a:r>
            <a:r>
              <a:rPr lang="es-ES" b="1" dirty="0">
                <a:solidFill>
                  <a:schemeClr val="bg1"/>
                </a:solidFill>
                <a:latin typeface="Century Gothic" panose="020B0502020202020204" pitchFamily="34" charset="0"/>
              </a:rPr>
              <a:t> cargo e a </a:t>
            </a:r>
            <a:r>
              <a:rPr lang="es-ES" b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tua</a:t>
            </a:r>
            <a:r>
              <a:rPr lang="es-ES" b="1" dirty="0">
                <a:solidFill>
                  <a:schemeClr val="bg1"/>
                </a:solidFill>
                <a:latin typeface="Century Gothic" panose="020B0502020202020204" pitchFamily="34" charset="0"/>
              </a:rPr>
              <a:t> empresa</a:t>
            </a:r>
            <a:endParaRPr lang="es-ES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A64E42FE-64A2-DA2F-2AA5-08D2104B8A3A}"/>
              </a:ext>
            </a:extLst>
          </p:cNvPr>
          <p:cNvSpPr/>
          <p:nvPr/>
        </p:nvSpPr>
        <p:spPr>
          <a:xfrm>
            <a:off x="5949694" y="732750"/>
            <a:ext cx="4183693" cy="418369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 algn="ctr">
              <a:buAutoNum type="arabicPeriod"/>
            </a:pPr>
            <a:endParaRPr lang="es-ES" sz="1100" dirty="0">
              <a:solidFill>
                <a:srgbClr val="5165AE"/>
              </a:solidFill>
              <a:latin typeface="Century Gothic" panose="020B0502020202020204" pitchFamily="34" charset="0"/>
            </a:endParaRPr>
          </a:p>
          <a:p>
            <a:pPr marL="228600" indent="-228600" algn="ctr">
              <a:buAutoNum type="arabicPeriod"/>
            </a:pPr>
            <a:r>
              <a:rPr lang="es-ES" sz="1100" dirty="0" err="1">
                <a:solidFill>
                  <a:srgbClr val="5165AE"/>
                </a:solidFill>
                <a:latin typeface="Century Gothic" panose="020B0502020202020204" pitchFamily="34" charset="0"/>
              </a:rPr>
              <a:t>Arrasta</a:t>
            </a: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 a </a:t>
            </a:r>
            <a:r>
              <a:rPr lang="es-ES" sz="1100" dirty="0" err="1">
                <a:solidFill>
                  <a:srgbClr val="5165AE"/>
                </a:solidFill>
                <a:latin typeface="Century Gothic" panose="020B0502020202020204" pitchFamily="34" charset="0"/>
              </a:rPr>
              <a:t>tua</a:t>
            </a: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 </a:t>
            </a:r>
            <a:r>
              <a:rPr lang="es-ES" sz="1100" dirty="0" err="1">
                <a:solidFill>
                  <a:srgbClr val="5165AE"/>
                </a:solidFill>
                <a:latin typeface="Century Gothic" panose="020B0502020202020204" pitchFamily="34" charset="0"/>
              </a:rPr>
              <a:t>imagem</a:t>
            </a: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 para o </a:t>
            </a:r>
            <a:r>
              <a:rPr lang="es-ES" sz="1100" dirty="0" err="1">
                <a:solidFill>
                  <a:srgbClr val="5165AE"/>
                </a:solidFill>
                <a:latin typeface="Century Gothic" panose="020B0502020202020204" pitchFamily="34" charset="0"/>
              </a:rPr>
              <a:t>diapositivo</a:t>
            </a: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.</a:t>
            </a:r>
          </a:p>
          <a:p>
            <a:pPr algn="ctr"/>
            <a:endParaRPr lang="es-ES" sz="1100" dirty="0">
              <a:solidFill>
                <a:srgbClr val="5165AE"/>
              </a:solidFill>
              <a:latin typeface="Century Gothic" panose="020B0502020202020204" pitchFamily="34" charset="0"/>
            </a:endParaRPr>
          </a:p>
          <a:p>
            <a:pPr marL="228600" indent="-228600" algn="ctr">
              <a:buFont typeface="+mj-lt"/>
              <a:buAutoNum type="arabicPeriod" startAt="2"/>
            </a:pP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Clica em: Formato de </a:t>
            </a:r>
            <a:r>
              <a:rPr lang="es-ES" sz="1100" dirty="0" err="1">
                <a:solidFill>
                  <a:srgbClr val="5165AE"/>
                </a:solidFill>
                <a:latin typeface="Century Gothic" panose="020B0502020202020204" pitchFamily="34" charset="0"/>
              </a:rPr>
              <a:t>imagem</a:t>
            </a: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 &gt; Recortar &gt; </a:t>
            </a:r>
            <a:r>
              <a:rPr lang="es-ES" sz="1100" dirty="0" err="1">
                <a:solidFill>
                  <a:srgbClr val="5165AE"/>
                </a:solidFill>
                <a:latin typeface="Century Gothic" panose="020B0502020202020204" pitchFamily="34" charset="0"/>
              </a:rPr>
              <a:t>Relação</a:t>
            </a: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 de </a:t>
            </a:r>
            <a:r>
              <a:rPr lang="es-ES" sz="1100" dirty="0" err="1">
                <a:solidFill>
                  <a:srgbClr val="5165AE"/>
                </a:solidFill>
                <a:latin typeface="Century Gothic" panose="020B0502020202020204" pitchFamily="34" charset="0"/>
              </a:rPr>
              <a:t>aspeto</a:t>
            </a: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 &gt; </a:t>
            </a:r>
            <a:r>
              <a:rPr lang="es-ES" sz="1100" dirty="0" err="1">
                <a:solidFill>
                  <a:srgbClr val="5165AE"/>
                </a:solidFill>
                <a:latin typeface="Century Gothic" panose="020B0502020202020204" pitchFamily="34" charset="0"/>
              </a:rPr>
              <a:t>Quadrado</a:t>
            </a: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 (1:1).</a:t>
            </a:r>
          </a:p>
          <a:p>
            <a:pPr algn="ctr"/>
            <a:endParaRPr lang="es-ES" sz="1100" dirty="0">
              <a:solidFill>
                <a:srgbClr val="5165AE"/>
              </a:solidFill>
              <a:latin typeface="Century Gothic" panose="020B0502020202020204" pitchFamily="34" charset="0"/>
            </a:endParaRPr>
          </a:p>
          <a:p>
            <a:pPr marL="228600" indent="-228600" algn="ctr">
              <a:buFont typeface="+mj-lt"/>
              <a:buAutoNum type="arabicPeriod" startAt="3"/>
            </a:pP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Centra a </a:t>
            </a:r>
            <a:r>
              <a:rPr lang="es-ES" sz="1100" dirty="0" err="1">
                <a:solidFill>
                  <a:srgbClr val="5165AE"/>
                </a:solidFill>
                <a:latin typeface="Century Gothic" panose="020B0502020202020204" pitchFamily="34" charset="0"/>
              </a:rPr>
              <a:t>imagem</a:t>
            </a: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 e ajusta o </a:t>
            </a:r>
            <a:r>
              <a:rPr lang="es-ES" sz="1100" dirty="0" err="1">
                <a:solidFill>
                  <a:srgbClr val="5165AE"/>
                </a:solidFill>
                <a:latin typeface="Century Gothic" panose="020B0502020202020204" pitchFamily="34" charset="0"/>
              </a:rPr>
              <a:t>tamanho</a:t>
            </a: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 conforme </a:t>
            </a:r>
            <a:r>
              <a:rPr lang="es-ES" sz="1100" dirty="0" err="1">
                <a:solidFill>
                  <a:srgbClr val="5165AE"/>
                </a:solidFill>
                <a:latin typeface="Century Gothic" panose="020B0502020202020204" pitchFamily="34" charset="0"/>
              </a:rPr>
              <a:t>necessário</a:t>
            </a: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.</a:t>
            </a:r>
          </a:p>
          <a:p>
            <a:pPr algn="ctr"/>
            <a:endParaRPr lang="es-ES" sz="1100" dirty="0">
              <a:solidFill>
                <a:srgbClr val="5165AE"/>
              </a:solidFill>
              <a:latin typeface="Century Gothic" panose="020B0502020202020204" pitchFamily="34" charset="0"/>
            </a:endParaRPr>
          </a:p>
          <a:p>
            <a:pPr marL="228600" indent="-228600" algn="ctr">
              <a:buFont typeface="+mj-lt"/>
              <a:buAutoNum type="arabicPeriod" startAt="4"/>
            </a:pP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A seguir, clica em: Formato de </a:t>
            </a:r>
            <a:r>
              <a:rPr lang="es-ES" sz="1100" dirty="0" err="1">
                <a:solidFill>
                  <a:srgbClr val="5165AE"/>
                </a:solidFill>
                <a:latin typeface="Century Gothic" panose="020B0502020202020204" pitchFamily="34" charset="0"/>
              </a:rPr>
              <a:t>imagem</a:t>
            </a: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 &gt; Recortar &gt; Recortar para a forma &gt; Elipse.</a:t>
            </a:r>
          </a:p>
          <a:p>
            <a:pPr algn="ctr"/>
            <a:endParaRPr lang="es-ES" sz="1100" dirty="0">
              <a:solidFill>
                <a:srgbClr val="5165AE"/>
              </a:solidFill>
              <a:latin typeface="Century Gothic" panose="020B0502020202020204" pitchFamily="34" charset="0"/>
            </a:endParaRPr>
          </a:p>
          <a:p>
            <a:pPr marL="228600" indent="-228600" algn="ctr">
              <a:buFont typeface="+mj-lt"/>
              <a:buAutoNum type="arabicPeriod" startAt="5"/>
            </a:pPr>
            <a:r>
              <a:rPr lang="es-ES" sz="1100" dirty="0" err="1">
                <a:solidFill>
                  <a:srgbClr val="5165AE"/>
                </a:solidFill>
                <a:latin typeface="Century Gothic" panose="020B0502020202020204" pitchFamily="34" charset="0"/>
              </a:rPr>
              <a:t>Quando</a:t>
            </a: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 la </a:t>
            </a:r>
            <a:r>
              <a:rPr lang="es-ES" sz="1100" dirty="0" err="1">
                <a:solidFill>
                  <a:srgbClr val="5165AE"/>
                </a:solidFill>
                <a:latin typeface="Century Gothic" panose="020B0502020202020204" pitchFamily="34" charset="0"/>
              </a:rPr>
              <a:t>imagem</a:t>
            </a: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 ja </a:t>
            </a:r>
            <a:r>
              <a:rPr lang="es-ES" sz="1100" dirty="0" err="1">
                <a:solidFill>
                  <a:srgbClr val="5165AE"/>
                </a:solidFill>
                <a:latin typeface="Century Gothic" panose="020B0502020202020204" pitchFamily="34" charset="0"/>
              </a:rPr>
              <a:t>estiver</a:t>
            </a: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 em forma de círculo, coloca-a sobre a figura no </a:t>
            </a:r>
            <a:r>
              <a:rPr lang="es-ES" sz="1100" dirty="0" err="1">
                <a:solidFill>
                  <a:srgbClr val="5165AE"/>
                </a:solidFill>
                <a:latin typeface="Century Gothic" panose="020B0502020202020204" pitchFamily="34" charset="0"/>
              </a:rPr>
              <a:t>diapositivo</a:t>
            </a: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, </a:t>
            </a:r>
            <a:r>
              <a:rPr lang="es-ES" sz="1100" dirty="0" err="1">
                <a:solidFill>
                  <a:srgbClr val="5165AE"/>
                </a:solidFill>
                <a:latin typeface="Century Gothic" panose="020B0502020202020204" pitchFamily="34" charset="0"/>
              </a:rPr>
              <a:t>cobrindo</a:t>
            </a: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-o completamente.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601A3874-8E51-1B38-9383-D1CD5D3FB91C}"/>
              </a:ext>
            </a:extLst>
          </p:cNvPr>
          <p:cNvSpPr txBox="1"/>
          <p:nvPr/>
        </p:nvSpPr>
        <p:spPr>
          <a:xfrm>
            <a:off x="4980897" y="5894417"/>
            <a:ext cx="2376506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ES" sz="1200" b="1" dirty="0" err="1">
                <a:solidFill>
                  <a:srgbClr val="FF0000"/>
                </a:solidFill>
                <a:latin typeface="Century Gothic" panose="020B0502020202020204" pitchFamily="34" charset="0"/>
              </a:rPr>
              <a:t>Insere</a:t>
            </a:r>
            <a:r>
              <a:rPr lang="es-ES" sz="12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 o </a:t>
            </a:r>
            <a:r>
              <a:rPr lang="es-ES" sz="1200" b="1" dirty="0" err="1">
                <a:solidFill>
                  <a:srgbClr val="FF0000"/>
                </a:solidFill>
                <a:latin typeface="Century Gothic" panose="020B0502020202020204" pitchFamily="34" charset="0"/>
              </a:rPr>
              <a:t>teu</a:t>
            </a:r>
            <a:r>
              <a:rPr lang="es-ES" sz="12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es-ES" sz="1200" b="1" dirty="0" err="1">
                <a:solidFill>
                  <a:srgbClr val="FF0000"/>
                </a:solidFill>
                <a:latin typeface="Century Gothic" panose="020B0502020202020204" pitchFamily="34" charset="0"/>
              </a:rPr>
              <a:t>logótipo</a:t>
            </a:r>
            <a:r>
              <a:rPr lang="es-ES" sz="12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es-ES" sz="1200" b="1" dirty="0" err="1">
                <a:solidFill>
                  <a:srgbClr val="FF0000"/>
                </a:solidFill>
                <a:latin typeface="Century Gothic" panose="020B0502020202020204" pitchFamily="34" charset="0"/>
              </a:rPr>
              <a:t>aqui</a:t>
            </a:r>
            <a:r>
              <a:rPr lang="es-ES" sz="1200" dirty="0">
                <a:solidFill>
                  <a:srgbClr val="FF0000"/>
                </a:solidFill>
                <a:latin typeface="Century Gothic" panose="020B0502020202020204" pitchFamily="34" charset="0"/>
              </a:rPr>
              <a:t> e elimina esta </a:t>
            </a:r>
            <a:r>
              <a:rPr lang="es-ES" sz="1200" dirty="0" err="1">
                <a:solidFill>
                  <a:srgbClr val="FF0000"/>
                </a:solidFill>
                <a:latin typeface="Century Gothic" panose="020B0502020202020204" pitchFamily="34" charset="0"/>
              </a:rPr>
              <a:t>caixa</a:t>
            </a:r>
            <a:r>
              <a:rPr lang="es-ES" sz="1200" dirty="0">
                <a:solidFill>
                  <a:srgbClr val="FF0000"/>
                </a:solidFill>
                <a:latin typeface="Century Gothic" panose="020B0502020202020204" pitchFamily="34" charset="0"/>
              </a:rPr>
              <a:t> de texto</a:t>
            </a:r>
          </a:p>
        </p:txBody>
      </p:sp>
    </p:spTree>
    <p:extLst>
      <p:ext uri="{BB962C8B-B14F-4D97-AF65-F5344CB8AC3E}">
        <p14:creationId xmlns:p14="http://schemas.microsoft.com/office/powerpoint/2010/main" val="35673641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165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uadroTexto 33">
            <a:extLst>
              <a:ext uri="{FF2B5EF4-FFF2-40B4-BE49-F238E27FC236}">
                <a16:creationId xmlns:a16="http://schemas.microsoft.com/office/drawing/2014/main" id="{614DE722-5C84-F282-E572-7FACE5BE0556}"/>
              </a:ext>
            </a:extLst>
          </p:cNvPr>
          <p:cNvSpPr txBox="1"/>
          <p:nvPr/>
        </p:nvSpPr>
        <p:spPr>
          <a:xfrm>
            <a:off x="7858125" y="17716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2F4AAE33-EBD8-D8DA-097E-CF79E1F176FB}"/>
              </a:ext>
            </a:extLst>
          </p:cNvPr>
          <p:cNvSpPr txBox="1"/>
          <p:nvPr/>
        </p:nvSpPr>
        <p:spPr>
          <a:xfrm>
            <a:off x="3617119" y="724195"/>
            <a:ext cx="4957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>
                <a:solidFill>
                  <a:schemeClr val="bg1"/>
                </a:solidFill>
                <a:latin typeface="Century Gothic" panose="020B0502020202020204" pitchFamily="34" charset="0"/>
              </a:rPr>
              <a:t>É </a:t>
            </a:r>
            <a:r>
              <a:rPr lang="es-ES" dirty="0" err="1">
                <a:solidFill>
                  <a:schemeClr val="bg1"/>
                </a:solidFill>
                <a:latin typeface="Century Gothic" panose="020B0502020202020204" pitchFamily="34" charset="0"/>
              </a:rPr>
              <a:t>assim</a:t>
            </a:r>
            <a:r>
              <a:rPr lang="es-ES" dirty="0">
                <a:solidFill>
                  <a:schemeClr val="bg1"/>
                </a:solidFill>
                <a:latin typeface="Century Gothic" panose="020B0502020202020204" pitchFamily="34" charset="0"/>
              </a:rPr>
              <a:t> que </a:t>
            </a:r>
            <a:r>
              <a:rPr lang="es-ES" dirty="0" err="1">
                <a:solidFill>
                  <a:schemeClr val="bg1"/>
                </a:solidFill>
                <a:latin typeface="Century Gothic" panose="020B0502020202020204" pitchFamily="34" charset="0"/>
              </a:rPr>
              <a:t>deve</a:t>
            </a:r>
            <a:r>
              <a:rPr lang="es-ES" dirty="0">
                <a:solidFill>
                  <a:schemeClr val="bg1"/>
                </a:solidFill>
                <a:latin typeface="Century Gothic" panose="020B0502020202020204" pitchFamily="34" charset="0"/>
              </a:rPr>
              <a:t> ficar: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06A115D-EDB9-7CF9-DC9D-EBDBCE23DD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815" y="2140982"/>
            <a:ext cx="5717920" cy="3216330"/>
          </a:xfrm>
          <a:prstGeom prst="rect">
            <a:avLst/>
          </a:prstGeom>
          <a:effectLst>
            <a:outerShdw blurRad="190500" sx="102000" sy="102000" algn="ctr" rotWithShape="0">
              <a:srgbClr val="000000">
                <a:alpha val="25000"/>
              </a:srgbClr>
            </a:outerShdw>
          </a:effec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54394BF4-180B-0AE2-221A-DD5DC61329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4030" y="2140982"/>
            <a:ext cx="5717920" cy="3216330"/>
          </a:xfrm>
          <a:prstGeom prst="rect">
            <a:avLst/>
          </a:prstGeom>
          <a:effectLst>
            <a:outerShdw blurRad="190500" sx="102000" sy="102000" algn="ctr" rotWithShape="0">
              <a:srgbClr val="000000">
                <a:alpha val="2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168481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DDE3885C-4C54-86C3-0126-8AFA90381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1775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CCD645E0-53CE-B765-4D12-9D1D04E14C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23941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112</Words>
  <Application>Microsoft Macintosh PowerPoint</Application>
  <PresentationFormat>Panorámica</PresentationFormat>
  <Paragraphs>15</Paragraphs>
  <Slides>9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Office Buzz</dc:creator>
  <cp:lastModifiedBy>Office Buzz</cp:lastModifiedBy>
  <cp:revision>10</cp:revision>
  <dcterms:created xsi:type="dcterms:W3CDTF">2024-09-19T09:12:56Z</dcterms:created>
  <dcterms:modified xsi:type="dcterms:W3CDTF">2024-10-21T14:08:30Z</dcterms:modified>
</cp:coreProperties>
</file>