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</p:sldIdLst>
  <p:sldSz cy="6858000" cx="12192000"/>
  <p:notesSz cx="6858000" cy="9144000"/>
  <p:embeddedFontLst>
    <p:embeddedFont>
      <p:font typeface="Century Gothic"/>
      <p:regular r:id="rId14"/>
      <p:bold r:id="rId15"/>
      <p:italic r:id="rId16"/>
      <p:boldItalic r:id="rId17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15" Type="http://schemas.openxmlformats.org/officeDocument/2006/relationships/font" Target="fonts/CenturyGothic-bold.fntdata"/><Relationship Id="rId14" Type="http://schemas.openxmlformats.org/officeDocument/2006/relationships/font" Target="fonts/CenturyGothic-regular.fntdata"/><Relationship Id="rId17" Type="http://schemas.openxmlformats.org/officeDocument/2006/relationships/font" Target="fonts/CenturyGothic-boldItalic.fntdata"/><Relationship Id="rId16" Type="http://schemas.openxmlformats.org/officeDocument/2006/relationships/font" Target="fonts/CenturyGothic-italic.fntdata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s-ES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6" name="Google Shape;86;p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1" name="Google Shape;91;p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3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6" name="Google Shape;96;p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4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1" name="Google Shape;101;p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5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7" name="Google Shape;107;p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12" name="Google Shape;112;p6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3" name="Google Shape;113;p6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7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2" name="Google Shape;122;p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8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8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0" name="Google Shape;130;p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9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5" name="Google Shape;135;p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ítulo y objetos" type="obj">
  <p:cSld name="OBJECT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2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" name="Google Shape;17;p2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8" name="Google Shape;18;p2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2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" name="Google Shape;20;p2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ítulo y texto vertical" type="vertTx">
  <p:cSld name="VERTICAL_TEXT"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1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4" name="Google Shape;74;p11"/>
          <p:cNvSpPr txBox="1"/>
          <p:nvPr>
            <p:ph idx="1" type="body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5" name="Google Shape;75;p11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11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7" name="Google Shape;77;p11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ítulo vertical y texto" type="vertTitleAndTx">
  <p:cSld name="VERTICAL_TITLE_AND_VERTICAL_TEXT"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2"/>
          <p:cNvSpPr txBox="1"/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0" name="Google Shape;80;p12"/>
          <p:cNvSpPr txBox="1"/>
          <p:nvPr>
            <p:ph idx="1" type="body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81" name="Google Shape;81;p12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2" name="Google Shape;82;p12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3" name="Google Shape;83;p12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iapositiva de título" type="title">
  <p:cSld name="TITLE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3"/>
          <p:cNvSpPr txBox="1"/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3" name="Google Shape;23;p3"/>
          <p:cNvSpPr txBox="1"/>
          <p:nvPr>
            <p:ph idx="1" type="subTitle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24" name="Google Shape;24;p3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3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6" name="Google Shape;26;p3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Encabezado de sección" type="secHead">
  <p:cSld name="SECTION_HEADER"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4"/>
          <p:cNvSpPr txBox="1"/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9" name="Google Shape;29;p4"/>
          <p:cNvSpPr txBox="1"/>
          <p:nvPr>
            <p:ph idx="1" type="body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30" name="Google Shape;30;p4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4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2" name="Google Shape;32;p4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os objetos" type="twoObj">
  <p:cSld name="TWO_OBJECTS"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5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5"/>
          <p:cNvSpPr txBox="1"/>
          <p:nvPr>
            <p:ph idx="1" type="body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6" name="Google Shape;36;p5"/>
          <p:cNvSpPr txBox="1"/>
          <p:nvPr>
            <p:ph idx="2" type="body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7" name="Google Shape;37;p5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5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9" name="Google Shape;39;p5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ación" type="twoTxTwoObj">
  <p:cSld name="TWO_OBJECTS_WITH_TEXT"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6"/>
          <p:cNvSpPr txBox="1"/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2" name="Google Shape;42;p6"/>
          <p:cNvSpPr txBox="1"/>
          <p:nvPr>
            <p:ph idx="1" type="body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3" name="Google Shape;43;p6"/>
          <p:cNvSpPr txBox="1"/>
          <p:nvPr>
            <p:ph idx="2" type="body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4" name="Google Shape;44;p6"/>
          <p:cNvSpPr txBox="1"/>
          <p:nvPr>
            <p:ph idx="3" type="body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5" name="Google Shape;45;p6"/>
          <p:cNvSpPr txBox="1"/>
          <p:nvPr>
            <p:ph idx="4" type="body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6" name="Google Shape;46;p6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6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6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olo el título" type="titleOnly">
  <p:cSld name="TITLE_ONLY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7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1" name="Google Shape;51;p7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7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7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En blanco" type="blank">
  <p:cSld name="BLANK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8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8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7" name="Google Shape;57;p8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ido con título" type="objTx">
  <p:cSld name="OBJECT_WITH_CAPTION_TEXT"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9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9"/>
          <p:cNvSpPr txBox="1"/>
          <p:nvPr>
            <p:ph idx="1" type="body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indent="-3810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indent="-355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indent="-355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61" name="Google Shape;61;p9"/>
          <p:cNvSpPr txBox="1"/>
          <p:nvPr>
            <p:ph idx="2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62" name="Google Shape;62;p9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9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4" name="Google Shape;64;p9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Imagen con título" type="picTx">
  <p:cSld name="PICTURE_WITH_CAPTION_TEXT"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0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10"/>
          <p:cNvSpPr/>
          <p:nvPr>
            <p:ph idx="2" type="pic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68" name="Google Shape;68;p10"/>
          <p:cNvSpPr txBox="1"/>
          <p:nvPr>
            <p:ph idx="1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69" name="Google Shape;69;p10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10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1" name="Google Shape;71;p10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11" name="Google Shape;11;p1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" name="Google Shape;12;p1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" name="Google Shape;13;p1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4" name="Google Shape;14;p1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0.jp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4.jp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5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3.jp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7.jp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6.jp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8.jpg"/><Relationship Id="rId4" Type="http://schemas.openxmlformats.org/officeDocument/2006/relationships/image" Target="../media/image2.jp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.jp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9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8" name="Google Shape;88;p13" title="EXXI_Kit_prescriptores_1_PT.jpg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3" name="Google Shape;93;p14" title="EXXI_Kit_prescriptores_2_PT.jpg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-5"/>
            <a:ext cx="12192000" cy="685800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8" name="Google Shape;98;p15" title="EXXI_Kit_prescriptores_3_PT.jpg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-5"/>
            <a:ext cx="12192000" cy="685800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" name="Google Shape;103;p16" title="EXXI_Kit_prescriptores_5_PT.jpg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0" y="-1"/>
            <a:ext cx="12191995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04" name="Google Shape;104;p16"/>
          <p:cNvSpPr txBox="1"/>
          <p:nvPr/>
        </p:nvSpPr>
        <p:spPr>
          <a:xfrm>
            <a:off x="8544060" y="5820428"/>
            <a:ext cx="2457000" cy="461700"/>
          </a:xfrm>
          <a:prstGeom prst="rect">
            <a:avLst/>
          </a:prstGeom>
          <a:noFill/>
          <a:ln cap="flat" cmpd="sng" w="9525">
            <a:solidFill>
              <a:srgbClr val="FFFF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-ES" sz="1200">
                <a:solidFill>
                  <a:srgbClr val="FFFF00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Insere o teu logótipo aqui</a:t>
            </a:r>
            <a:r>
              <a:rPr b="1" i="0" lang="es-ES" sz="1200" u="none" cap="none" strike="noStrike">
                <a:solidFill>
                  <a:srgbClr val="FFFF00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 </a:t>
            </a:r>
            <a:r>
              <a:rPr lang="es-ES" sz="1200">
                <a:solidFill>
                  <a:srgbClr val="FFFF00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e elimina esta caixa de texto</a:t>
            </a:r>
            <a:endParaRPr>
              <a:solidFill>
                <a:srgbClr val="FFFF00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9" name="Google Shape;109;p17" title="EXXI_Kit_prescriptores_6_PT.jpg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-5"/>
            <a:ext cx="12192000" cy="685800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18"/>
          <p:cNvSpPr txBox="1"/>
          <p:nvPr/>
        </p:nvSpPr>
        <p:spPr>
          <a:xfrm>
            <a:off x="7858125" y="1771650"/>
            <a:ext cx="184731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16" name="Google Shape;116;p18" title="EXXI_Kit_prescriptores_8_PT.jpg"/>
          <p:cNvPicPr preferRelativeResize="0"/>
          <p:nvPr/>
        </p:nvPicPr>
        <p:blipFill rotWithShape="1">
          <a:blip r:embed="rId3">
            <a:alphaModFix/>
          </a:blip>
          <a:srcRect b="0" l="0" r="0" t="9"/>
          <a:stretch/>
        </p:blipFill>
        <p:spPr>
          <a:xfrm>
            <a:off x="-1" y="0"/>
            <a:ext cx="12193474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17" name="Google Shape;117;p18"/>
          <p:cNvSpPr txBox="1"/>
          <p:nvPr/>
        </p:nvSpPr>
        <p:spPr>
          <a:xfrm>
            <a:off x="7363775" y="4657775"/>
            <a:ext cx="3042300" cy="646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800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Introduz aqui o </a:t>
            </a:r>
            <a:r>
              <a:rPr b="1" lang="es-ES" sz="1800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teu cargo e a tua empresa</a:t>
            </a:r>
            <a:endParaRPr sz="1800">
              <a:solidFill>
                <a:schemeClr val="lt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118" name="Google Shape;118;p18"/>
          <p:cNvSpPr txBox="1"/>
          <p:nvPr/>
        </p:nvSpPr>
        <p:spPr>
          <a:xfrm>
            <a:off x="7672272" y="5513177"/>
            <a:ext cx="2376600" cy="461700"/>
          </a:xfrm>
          <a:prstGeom prst="rect">
            <a:avLst/>
          </a:prstGeom>
          <a:noFill/>
          <a:ln cap="flat" cmpd="sng" w="9525">
            <a:solidFill>
              <a:srgbClr val="FFFF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-ES" sz="1200">
                <a:solidFill>
                  <a:srgbClr val="FFFF00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Insere o teu logótipo aqui </a:t>
            </a:r>
            <a:r>
              <a:rPr lang="es-ES" sz="1200">
                <a:solidFill>
                  <a:srgbClr val="FFFF00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e elimina esta caixa de texto</a:t>
            </a:r>
            <a:endParaRPr b="1" sz="1200">
              <a:solidFill>
                <a:srgbClr val="FFFF00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119" name="Google Shape;119;p18"/>
          <p:cNvSpPr/>
          <p:nvPr/>
        </p:nvSpPr>
        <p:spPr>
          <a:xfrm>
            <a:off x="7031675" y="742375"/>
            <a:ext cx="3706500" cy="37065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-158750" lvl="0" marL="22860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Calibri"/>
              <a:buNone/>
            </a:pPr>
            <a:r>
              <a:t/>
            </a:r>
            <a:endParaRPr sz="11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-228600" lvl="0" marL="228600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Century Gothic"/>
              <a:buAutoNum type="arabicPeriod"/>
            </a:pPr>
            <a:r>
              <a:rPr lang="es-ES" sz="1100">
                <a:latin typeface="Century Gothic"/>
                <a:ea typeface="Century Gothic"/>
                <a:cs typeface="Century Gothic"/>
                <a:sym typeface="Century Gothic"/>
              </a:rPr>
              <a:t>Arrasta a tua imagem para o diapositivo. </a:t>
            </a:r>
            <a:br>
              <a:rPr lang="es-ES" sz="1100">
                <a:latin typeface="Century Gothic"/>
                <a:ea typeface="Century Gothic"/>
                <a:cs typeface="Century Gothic"/>
                <a:sym typeface="Century Gothic"/>
              </a:rPr>
            </a:br>
            <a:endParaRPr sz="11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-228600" lvl="0" marL="228600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Century Gothic"/>
              <a:buAutoNum type="arabicPeriod"/>
            </a:pPr>
            <a:r>
              <a:rPr lang="es-ES" sz="1100">
                <a:latin typeface="Century Gothic"/>
                <a:ea typeface="Century Gothic"/>
                <a:cs typeface="Century Gothic"/>
                <a:sym typeface="Century Gothic"/>
              </a:rPr>
              <a:t>Clica em: Formato de imagem &gt; Recortar &gt; Relação de aspeto &gt; Quadrado (1:1). </a:t>
            </a:r>
            <a:br>
              <a:rPr lang="es-ES" sz="1100">
                <a:latin typeface="Century Gothic"/>
                <a:ea typeface="Century Gothic"/>
                <a:cs typeface="Century Gothic"/>
                <a:sym typeface="Century Gothic"/>
              </a:rPr>
            </a:br>
            <a:endParaRPr sz="11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-228600" lvl="0" marL="228600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Century Gothic"/>
              <a:buAutoNum type="arabicPeriod"/>
            </a:pPr>
            <a:r>
              <a:rPr lang="es-ES" sz="1100">
                <a:latin typeface="Century Gothic"/>
                <a:ea typeface="Century Gothic"/>
                <a:cs typeface="Century Gothic"/>
                <a:sym typeface="Century Gothic"/>
              </a:rPr>
              <a:t>Centra a imagem e ajusta o tamanho conforme necessário.</a:t>
            </a:r>
            <a:endParaRPr sz="11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0" lvl="0" marL="45720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1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-228600" lvl="0" marL="228600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Calibri"/>
              <a:buAutoNum type="arabicPeriod"/>
            </a:pPr>
            <a:r>
              <a:rPr lang="es-ES" sz="1100">
                <a:latin typeface="Century Gothic"/>
                <a:ea typeface="Century Gothic"/>
                <a:cs typeface="Century Gothic"/>
                <a:sym typeface="Century Gothic"/>
              </a:rPr>
              <a:t>Colca a imagem sobre a figura no </a:t>
            </a:r>
            <a:r>
              <a:rPr lang="es-ES" sz="110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diapositivo</a:t>
            </a:r>
            <a:r>
              <a:rPr lang="es-ES" sz="1100">
                <a:latin typeface="Century Gothic"/>
                <a:ea typeface="Century Gothic"/>
                <a:cs typeface="Century Gothic"/>
                <a:sym typeface="Century Gothic"/>
              </a:rPr>
              <a:t>, cobrindo-a completamente.</a:t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CC8028"/>
        </a:solidFill>
      </p:bgPr>
    </p:bg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19"/>
          <p:cNvSpPr txBox="1"/>
          <p:nvPr/>
        </p:nvSpPr>
        <p:spPr>
          <a:xfrm>
            <a:off x="7858125" y="1771650"/>
            <a:ext cx="184731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25" name="Google Shape;125;p19" title="EXXI_Kit_prescriptores_7_PT.jpg"/>
          <p:cNvPicPr preferRelativeResize="0"/>
          <p:nvPr/>
        </p:nvPicPr>
        <p:blipFill rotWithShape="1">
          <a:blip r:embed="rId3">
            <a:alphaModFix/>
          </a:blip>
          <a:srcRect b="0" l="0" r="0" t="9"/>
          <a:stretch/>
        </p:blipFill>
        <p:spPr>
          <a:xfrm>
            <a:off x="6259265" y="2140982"/>
            <a:ext cx="5717918" cy="3215940"/>
          </a:xfrm>
          <a:prstGeom prst="rect">
            <a:avLst/>
          </a:prstGeom>
          <a:noFill/>
          <a:ln>
            <a:noFill/>
          </a:ln>
          <a:effectLst>
            <a:outerShdw blurRad="190500" sx="102000" rotWithShape="0" algn="ctr" sy="102000">
              <a:srgbClr val="000000">
                <a:alpha val="24705"/>
              </a:srgbClr>
            </a:outerShdw>
          </a:effectLst>
        </p:spPr>
      </p:pic>
      <p:sp>
        <p:nvSpPr>
          <p:cNvPr id="126" name="Google Shape;126;p19"/>
          <p:cNvSpPr txBox="1"/>
          <p:nvPr/>
        </p:nvSpPr>
        <p:spPr>
          <a:xfrm>
            <a:off x="3617119" y="724195"/>
            <a:ext cx="4957762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800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É assim que deve ficar:</a:t>
            </a:r>
            <a:endParaRPr/>
          </a:p>
        </p:txBody>
      </p:sp>
      <p:pic>
        <p:nvPicPr>
          <p:cNvPr id="127" name="Google Shape;127;p19" title="EXXI_Kit_prescriptores_4_PT.jpg"/>
          <p:cNvPicPr preferRelativeResize="0"/>
          <p:nvPr/>
        </p:nvPicPr>
        <p:blipFill rotWithShape="1">
          <a:blip r:embed="rId4">
            <a:alphaModFix/>
          </a:blip>
          <a:srcRect b="0" l="0" r="0" t="9"/>
          <a:stretch/>
        </p:blipFill>
        <p:spPr>
          <a:xfrm>
            <a:off x="214818" y="2140981"/>
            <a:ext cx="5717918" cy="3215940"/>
          </a:xfrm>
          <a:prstGeom prst="rect">
            <a:avLst/>
          </a:prstGeom>
          <a:noFill/>
          <a:ln>
            <a:noFill/>
          </a:ln>
          <a:effectLst>
            <a:outerShdw blurRad="190500" sx="102000" rotWithShape="0" algn="ctr" sy="102000">
              <a:srgbClr val="000000">
                <a:alpha val="24705"/>
              </a:srgbClr>
            </a:outerShdw>
          </a:effec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2" name="Google Shape;132;p20" title="EXXI_Kit_prescriptores_9_PT.jpg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-5"/>
            <a:ext cx="12192000" cy="685800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7" name="Google Shape;137;p21" title="EXXI_Kit_prescriptores_10_PT.jpg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-5"/>
            <a:ext cx="12192000" cy="685800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Tema de Offic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Tema de Offic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