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embeddedFontLst>
    <p:embeddedFont>
      <p:font typeface="Century Gothic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.fntdata"/><Relationship Id="rId14" Type="http://schemas.openxmlformats.org/officeDocument/2006/relationships/font" Target="fonts/CenturyGothic-regular.fntdata"/><Relationship Id="rId17" Type="http://schemas.openxmlformats.org/officeDocument/2006/relationships/font" Target="fonts/CenturyGothic-boldItalic.fntdata"/><Relationship Id="rId16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 title="EXXI_Kit_prescriptores_1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 title="EXXI_Kit_prescriptores_2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 title="EXXI_Kit_prescriptores_3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 title="EXXI_Kit_prescriptores_5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" y="-1"/>
            <a:ext cx="1219199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8544060" y="5820428"/>
            <a:ext cx="2457000" cy="4617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Insereix el teu</a:t>
            </a:r>
            <a:r>
              <a:rPr b="1" i="0" lang="es-ES" sz="1200" u="none" cap="none" strike="noStrike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logo aquí </a:t>
            </a:r>
            <a:r>
              <a:rPr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 esborra aquest quadre de text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 title="EXXI_Kit_prescriptores_6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18" title="EXXI_Kit_prescriptores_8_CAT.jpg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-1" y="0"/>
            <a:ext cx="121934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/>
        </p:nvSpPr>
        <p:spPr>
          <a:xfrm>
            <a:off x="7330625" y="4657775"/>
            <a:ext cx="3108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Introdueix</a:t>
            </a: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aquí </a:t>
            </a:r>
            <a:r>
              <a:rPr b="1"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 teu càrrec i la teva</a:t>
            </a:r>
            <a:r>
              <a:rPr b="1"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empresa</a:t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7578125" y="5513175"/>
            <a:ext cx="2613600" cy="6927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Insereix el teu logo aquí </a:t>
            </a:r>
            <a:r>
              <a:rPr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 esborra aquest quadre de text</a:t>
            </a:r>
            <a:endParaRPr b="1" sz="1200">
              <a:solidFill>
                <a:srgbClr val="FFFF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9" name="Google Shape;119;p18"/>
          <p:cNvSpPr/>
          <p:nvPr/>
        </p:nvSpPr>
        <p:spPr>
          <a:xfrm>
            <a:off x="7031675" y="742375"/>
            <a:ext cx="3706500" cy="3706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58750" lvl="0" marL="228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Arrossega la teva imatge a la diapositiva.</a:t>
            </a:r>
            <a:b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Fes clic a: Format d’imatge &gt; Retallar &gt; Relació d’aspecte &gt; Quadrat (1:1).</a:t>
            </a:r>
            <a:b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Centra la imatge i ajusta-la segons el que necessitis.</a:t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Col·loca-la sobre la figura en la diapositiva, cobrint-la per complet.</a:t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8028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19" title="EXXI_Kit_prescriptores_7_CAT.jpg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6259265" y="2140982"/>
            <a:ext cx="5717918" cy="3215940"/>
          </a:xfrm>
          <a:prstGeom prst="rect">
            <a:avLst/>
          </a:prstGeom>
          <a:noFill/>
          <a:ln>
            <a:noFill/>
          </a:ln>
          <a:effectLst>
            <a:outerShdw blurRad="190500" sx="102000" rotWithShape="0" algn="ctr" sy="102000">
              <a:srgbClr val="000000">
                <a:alpha val="24705"/>
              </a:srgbClr>
            </a:outerShdw>
          </a:effectLst>
        </p:spPr>
      </p:pic>
      <p:sp>
        <p:nvSpPr>
          <p:cNvPr id="126" name="Google Shape;126;p19"/>
          <p:cNvSpPr txBox="1"/>
          <p:nvPr/>
        </p:nvSpPr>
        <p:spPr>
          <a:xfrm>
            <a:off x="3617119" y="724195"/>
            <a:ext cx="495776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Aix</a:t>
            </a: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í és com hauria de quedar-te:</a:t>
            </a:r>
            <a:endParaRPr/>
          </a:p>
        </p:txBody>
      </p:sp>
      <p:pic>
        <p:nvPicPr>
          <p:cNvPr id="127" name="Google Shape;127;p19" title="EXXI_Kit_prescriptores_4_CAT.jpg"/>
          <p:cNvPicPr preferRelativeResize="0"/>
          <p:nvPr/>
        </p:nvPicPr>
        <p:blipFill rotWithShape="1">
          <a:blip r:embed="rId4">
            <a:alphaModFix/>
          </a:blip>
          <a:srcRect b="0" l="0" r="0" t="9"/>
          <a:stretch/>
        </p:blipFill>
        <p:spPr>
          <a:xfrm>
            <a:off x="214818" y="2140981"/>
            <a:ext cx="5717918" cy="3215940"/>
          </a:xfrm>
          <a:prstGeom prst="rect">
            <a:avLst/>
          </a:prstGeom>
          <a:noFill/>
          <a:ln>
            <a:noFill/>
          </a:ln>
          <a:effectLst>
            <a:outerShdw blurRad="190500" sx="102000" rotWithShape="0" algn="ctr" sy="102000">
              <a:srgbClr val="000000">
                <a:alpha val="24705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0" title="EXXI_Kit_prescriptores_9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1" title="EXXI_Kit_prescriptores_10_CA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